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00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26" autoAdjust="0"/>
    <p:restoredTop sz="94660"/>
  </p:normalViewPr>
  <p:slideViewPr>
    <p:cSldViewPr snapToGrid="0">
      <p:cViewPr>
        <p:scale>
          <a:sx n="78" d="100"/>
          <a:sy n="78" d="100"/>
        </p:scale>
        <p:origin x="76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CBE0C417-233B-437B-864B-43C4FA9E165E}" type="datetimeFigureOut">
              <a:rPr lang="es-MX" smtClean="0"/>
              <a:t>02/12/2023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9AF7D5F-9808-4F4F-8C98-1C27A6641ADF}" type="slidenum">
              <a:rPr lang="es-MX" smtClean="0"/>
              <a:t>‹Nº›</a:t>
            </a:fld>
            <a:endParaRPr lang="es-MX"/>
          </a:p>
        </p:txBody>
      </p:sp>
    </p:spTree>
    <p:extLst>
      <p:ext uri="{BB962C8B-B14F-4D97-AF65-F5344CB8AC3E}">
        <p14:creationId xmlns:p14="http://schemas.microsoft.com/office/powerpoint/2010/main" val="3417448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BE0C417-233B-437B-864B-43C4FA9E165E}" type="datetimeFigureOut">
              <a:rPr lang="es-MX" smtClean="0"/>
              <a:t>02/12/2023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9AF7D5F-9808-4F4F-8C98-1C27A6641ADF}" type="slidenum">
              <a:rPr lang="es-MX" smtClean="0"/>
              <a:t>‹Nº›</a:t>
            </a:fld>
            <a:endParaRPr lang="es-MX"/>
          </a:p>
        </p:txBody>
      </p:sp>
    </p:spTree>
    <p:extLst>
      <p:ext uri="{BB962C8B-B14F-4D97-AF65-F5344CB8AC3E}">
        <p14:creationId xmlns:p14="http://schemas.microsoft.com/office/powerpoint/2010/main" val="4014966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BE0C417-233B-437B-864B-43C4FA9E165E}" type="datetimeFigureOut">
              <a:rPr lang="es-MX" smtClean="0"/>
              <a:t>02/12/2023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9AF7D5F-9808-4F4F-8C98-1C27A6641ADF}"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6023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BE0C417-233B-437B-864B-43C4FA9E165E}" type="datetimeFigureOut">
              <a:rPr lang="es-MX" smtClean="0"/>
              <a:t>02/12/2023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9AF7D5F-9808-4F4F-8C98-1C27A6641ADF}" type="slidenum">
              <a:rPr lang="es-MX" smtClean="0"/>
              <a:t>‹Nº›</a:t>
            </a:fld>
            <a:endParaRPr lang="es-MX"/>
          </a:p>
        </p:txBody>
      </p:sp>
    </p:spTree>
    <p:extLst>
      <p:ext uri="{BB962C8B-B14F-4D97-AF65-F5344CB8AC3E}">
        <p14:creationId xmlns:p14="http://schemas.microsoft.com/office/powerpoint/2010/main" val="2020888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BE0C417-233B-437B-864B-43C4FA9E165E}" type="datetimeFigureOut">
              <a:rPr lang="es-MX" smtClean="0"/>
              <a:t>02/12/2023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9AF7D5F-9808-4F4F-8C98-1C27A6641ADF}"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096552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BE0C417-233B-437B-864B-43C4FA9E165E}" type="datetimeFigureOut">
              <a:rPr lang="es-MX" smtClean="0"/>
              <a:t>02/12/2023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9AF7D5F-9808-4F4F-8C98-1C27A6641ADF}" type="slidenum">
              <a:rPr lang="es-MX" smtClean="0"/>
              <a:t>‹Nº›</a:t>
            </a:fld>
            <a:endParaRPr lang="es-MX"/>
          </a:p>
        </p:txBody>
      </p:sp>
    </p:spTree>
    <p:extLst>
      <p:ext uri="{BB962C8B-B14F-4D97-AF65-F5344CB8AC3E}">
        <p14:creationId xmlns:p14="http://schemas.microsoft.com/office/powerpoint/2010/main" val="39777825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BE0C417-233B-437B-864B-43C4FA9E165E}" type="datetimeFigureOut">
              <a:rPr lang="es-MX" smtClean="0"/>
              <a:t>02/12/2023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9AF7D5F-9808-4F4F-8C98-1C27A6641ADF}" type="slidenum">
              <a:rPr lang="es-MX" smtClean="0"/>
              <a:t>‹Nº›</a:t>
            </a:fld>
            <a:endParaRPr lang="es-MX"/>
          </a:p>
        </p:txBody>
      </p:sp>
    </p:spTree>
    <p:extLst>
      <p:ext uri="{BB962C8B-B14F-4D97-AF65-F5344CB8AC3E}">
        <p14:creationId xmlns:p14="http://schemas.microsoft.com/office/powerpoint/2010/main" val="19618867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BE0C417-233B-437B-864B-43C4FA9E165E}" type="datetimeFigureOut">
              <a:rPr lang="es-MX" smtClean="0"/>
              <a:t>02/12/2023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9AF7D5F-9808-4F4F-8C98-1C27A6641ADF}" type="slidenum">
              <a:rPr lang="es-MX" smtClean="0"/>
              <a:t>‹Nº›</a:t>
            </a:fld>
            <a:endParaRPr lang="es-MX"/>
          </a:p>
        </p:txBody>
      </p:sp>
    </p:spTree>
    <p:extLst>
      <p:ext uri="{BB962C8B-B14F-4D97-AF65-F5344CB8AC3E}">
        <p14:creationId xmlns:p14="http://schemas.microsoft.com/office/powerpoint/2010/main" val="1360058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BE0C417-233B-437B-864B-43C4FA9E165E}" type="datetimeFigureOut">
              <a:rPr lang="es-MX" smtClean="0"/>
              <a:t>02/12/2023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9AF7D5F-9808-4F4F-8C98-1C27A6641ADF}" type="slidenum">
              <a:rPr lang="es-MX" smtClean="0"/>
              <a:t>‹Nº›</a:t>
            </a:fld>
            <a:endParaRPr lang="es-MX"/>
          </a:p>
        </p:txBody>
      </p:sp>
    </p:spTree>
    <p:extLst>
      <p:ext uri="{BB962C8B-B14F-4D97-AF65-F5344CB8AC3E}">
        <p14:creationId xmlns:p14="http://schemas.microsoft.com/office/powerpoint/2010/main" val="193991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BE0C417-233B-437B-864B-43C4FA9E165E}" type="datetimeFigureOut">
              <a:rPr lang="es-MX" smtClean="0"/>
              <a:t>02/12/2023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9AF7D5F-9808-4F4F-8C98-1C27A6641ADF}" type="slidenum">
              <a:rPr lang="es-MX" smtClean="0"/>
              <a:t>‹Nº›</a:t>
            </a:fld>
            <a:endParaRPr lang="es-MX"/>
          </a:p>
        </p:txBody>
      </p:sp>
    </p:spTree>
    <p:extLst>
      <p:ext uri="{BB962C8B-B14F-4D97-AF65-F5344CB8AC3E}">
        <p14:creationId xmlns:p14="http://schemas.microsoft.com/office/powerpoint/2010/main" val="286093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BE0C417-233B-437B-864B-43C4FA9E165E}" type="datetimeFigureOut">
              <a:rPr lang="es-MX" smtClean="0"/>
              <a:t>02/12/2023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9AF7D5F-9808-4F4F-8C98-1C27A6641ADF}" type="slidenum">
              <a:rPr lang="es-MX" smtClean="0"/>
              <a:t>‹Nº›</a:t>
            </a:fld>
            <a:endParaRPr lang="es-MX"/>
          </a:p>
        </p:txBody>
      </p:sp>
    </p:spTree>
    <p:extLst>
      <p:ext uri="{BB962C8B-B14F-4D97-AF65-F5344CB8AC3E}">
        <p14:creationId xmlns:p14="http://schemas.microsoft.com/office/powerpoint/2010/main" val="694949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BE0C417-233B-437B-864B-43C4FA9E165E}" type="datetimeFigureOut">
              <a:rPr lang="es-MX" smtClean="0"/>
              <a:t>02/12/2023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9AF7D5F-9808-4F4F-8C98-1C27A6641ADF}" type="slidenum">
              <a:rPr lang="es-MX" smtClean="0"/>
              <a:t>‹Nº›</a:t>
            </a:fld>
            <a:endParaRPr lang="es-MX"/>
          </a:p>
        </p:txBody>
      </p:sp>
    </p:spTree>
    <p:extLst>
      <p:ext uri="{BB962C8B-B14F-4D97-AF65-F5344CB8AC3E}">
        <p14:creationId xmlns:p14="http://schemas.microsoft.com/office/powerpoint/2010/main" val="2544086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BE0C417-233B-437B-864B-43C4FA9E165E}" type="datetimeFigureOut">
              <a:rPr lang="es-MX" smtClean="0"/>
              <a:t>02/12/2023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9AF7D5F-9808-4F4F-8C98-1C27A6641ADF}" type="slidenum">
              <a:rPr lang="es-MX" smtClean="0"/>
              <a:t>‹Nº›</a:t>
            </a:fld>
            <a:endParaRPr lang="es-MX"/>
          </a:p>
        </p:txBody>
      </p:sp>
    </p:spTree>
    <p:extLst>
      <p:ext uri="{BB962C8B-B14F-4D97-AF65-F5344CB8AC3E}">
        <p14:creationId xmlns:p14="http://schemas.microsoft.com/office/powerpoint/2010/main" val="3739001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E0C417-233B-437B-864B-43C4FA9E165E}" type="datetimeFigureOut">
              <a:rPr lang="es-MX" smtClean="0"/>
              <a:t>02/12/2023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9AF7D5F-9808-4F4F-8C98-1C27A6641ADF}" type="slidenum">
              <a:rPr lang="es-MX" smtClean="0"/>
              <a:t>‹Nº›</a:t>
            </a:fld>
            <a:endParaRPr lang="es-MX"/>
          </a:p>
        </p:txBody>
      </p:sp>
    </p:spTree>
    <p:extLst>
      <p:ext uri="{BB962C8B-B14F-4D97-AF65-F5344CB8AC3E}">
        <p14:creationId xmlns:p14="http://schemas.microsoft.com/office/powerpoint/2010/main" val="641472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CBE0C417-233B-437B-864B-43C4FA9E165E}" type="datetimeFigureOut">
              <a:rPr lang="es-MX" smtClean="0"/>
              <a:t>02/12/2023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9AF7D5F-9808-4F4F-8C98-1C27A6641ADF}" type="slidenum">
              <a:rPr lang="es-MX" smtClean="0"/>
              <a:t>‹Nº›</a:t>
            </a:fld>
            <a:endParaRPr lang="es-MX"/>
          </a:p>
        </p:txBody>
      </p:sp>
    </p:spTree>
    <p:extLst>
      <p:ext uri="{BB962C8B-B14F-4D97-AF65-F5344CB8AC3E}">
        <p14:creationId xmlns:p14="http://schemas.microsoft.com/office/powerpoint/2010/main" val="4009119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9AF7D5F-9808-4F4F-8C98-1C27A6641ADF}" type="slidenum">
              <a:rPr lang="es-MX" smtClean="0"/>
              <a:t>‹Nº›</a:t>
            </a:fld>
            <a:endParaRPr lang="es-MX"/>
          </a:p>
        </p:txBody>
      </p:sp>
      <p:sp>
        <p:nvSpPr>
          <p:cNvPr id="5" name="Date Placeholder 4"/>
          <p:cNvSpPr>
            <a:spLocks noGrp="1"/>
          </p:cNvSpPr>
          <p:nvPr>
            <p:ph type="dt" sz="half" idx="10"/>
          </p:nvPr>
        </p:nvSpPr>
        <p:spPr/>
        <p:txBody>
          <a:bodyPr/>
          <a:lstStyle/>
          <a:p>
            <a:fld id="{CBE0C417-233B-437B-864B-43C4FA9E165E}" type="datetimeFigureOut">
              <a:rPr lang="es-MX" smtClean="0"/>
              <a:t>02/12/2023</a:t>
            </a:fld>
            <a:endParaRPr lang="es-MX"/>
          </a:p>
        </p:txBody>
      </p:sp>
    </p:spTree>
    <p:extLst>
      <p:ext uri="{BB962C8B-B14F-4D97-AF65-F5344CB8AC3E}">
        <p14:creationId xmlns:p14="http://schemas.microsoft.com/office/powerpoint/2010/main" val="449459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E0C417-233B-437B-864B-43C4FA9E165E}" type="datetimeFigureOut">
              <a:rPr lang="es-MX" smtClean="0"/>
              <a:t>02/12/2023</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AF7D5F-9808-4F4F-8C98-1C27A6641ADF}" type="slidenum">
              <a:rPr lang="es-MX" smtClean="0"/>
              <a:t>‹Nº›</a:t>
            </a:fld>
            <a:endParaRPr lang="es-MX"/>
          </a:p>
        </p:txBody>
      </p:sp>
    </p:spTree>
    <p:extLst>
      <p:ext uri="{BB962C8B-B14F-4D97-AF65-F5344CB8AC3E}">
        <p14:creationId xmlns:p14="http://schemas.microsoft.com/office/powerpoint/2010/main" val="1315155557"/>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 id="2147483811" r:id="rId15"/>
    <p:sldLayoutId id="21474838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ales@u-MT.com?subject=u-MT%20access" TargetMode="External"/><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https://www.u-mt.com/"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5014" y="1340752"/>
            <a:ext cx="9354986" cy="493444"/>
          </a:xfrm>
        </p:spPr>
        <p:txBody>
          <a:bodyPr>
            <a:normAutofit fontScale="92500"/>
          </a:bodyPr>
          <a:lstStyle/>
          <a:p>
            <a:r>
              <a:rPr lang="es-MX" sz="2800" b="1" dirty="0">
                <a:solidFill>
                  <a:schemeClr val="tx1"/>
                </a:solidFill>
              </a:rPr>
              <a:t>Universal Machine </a:t>
            </a:r>
            <a:r>
              <a:rPr lang="es-MX" sz="2800" b="1" dirty="0" smtClean="0">
                <a:solidFill>
                  <a:schemeClr val="tx1"/>
                </a:solidFill>
              </a:rPr>
              <a:t>Troubleshooter</a:t>
            </a:r>
            <a:r>
              <a:rPr lang="en-US" dirty="0" smtClean="0">
                <a:solidFill>
                  <a:schemeClr val="tx1"/>
                </a:solidFill>
              </a:rPr>
              <a:t>©     </a:t>
            </a:r>
            <a:r>
              <a:rPr lang="en-US" u="sng" dirty="0" smtClean="0">
                <a:solidFill>
                  <a:srgbClr val="FF0000"/>
                </a:solidFill>
                <a:hlinkClick r:id="rId2"/>
              </a:rPr>
              <a:t>Download it for free at </a:t>
            </a:r>
            <a:r>
              <a:rPr lang="en-US" b="1" u="sng" dirty="0" smtClean="0">
                <a:solidFill>
                  <a:srgbClr val="FF0000"/>
                </a:solidFill>
                <a:hlinkClick r:id="rId2"/>
              </a:rPr>
              <a:t>u-MT</a:t>
            </a:r>
            <a:r>
              <a:rPr lang="en-US" u="sng" dirty="0" smtClean="0">
                <a:solidFill>
                  <a:srgbClr val="FF0000"/>
                </a:solidFill>
                <a:hlinkClick r:id="rId2"/>
              </a:rPr>
              <a:t>.com</a:t>
            </a:r>
            <a:r>
              <a:rPr lang="en-US" u="sng" dirty="0" smtClean="0">
                <a:solidFill>
                  <a:srgbClr val="0000CC"/>
                </a:solidFill>
                <a:hlinkClick r:id="rId2"/>
              </a:rPr>
              <a:t>! </a:t>
            </a:r>
            <a:endParaRPr lang="es-MX" sz="2800" u="sng" dirty="0">
              <a:solidFill>
                <a:srgbClr val="0000CC"/>
              </a:solidFill>
            </a:endParaRPr>
          </a:p>
          <a:p>
            <a:endParaRPr lang="es-MX" sz="2800" dirty="0">
              <a:solidFill>
                <a:srgbClr val="0000CC"/>
              </a:solidFill>
            </a:endParaRPr>
          </a:p>
        </p:txBody>
      </p:sp>
      <p:pic>
        <p:nvPicPr>
          <p:cNvPr id="4" name="Imagen 3"/>
          <p:cNvPicPr>
            <a:picLocks noChangeAspect="1"/>
          </p:cNvPicPr>
          <p:nvPr/>
        </p:nvPicPr>
        <p:blipFill>
          <a:blip r:embed="rId3"/>
          <a:stretch>
            <a:fillRect/>
          </a:stretch>
        </p:blipFill>
        <p:spPr>
          <a:xfrm>
            <a:off x="154547" y="142144"/>
            <a:ext cx="2059278" cy="1635982"/>
          </a:xfrm>
          <a:prstGeom prst="rect">
            <a:avLst/>
          </a:prstGeom>
        </p:spPr>
      </p:pic>
      <p:sp>
        <p:nvSpPr>
          <p:cNvPr id="5" name="CuadroTexto 4"/>
          <p:cNvSpPr txBox="1"/>
          <p:nvPr/>
        </p:nvSpPr>
        <p:spPr>
          <a:xfrm>
            <a:off x="154547" y="1841767"/>
            <a:ext cx="11694016" cy="2000548"/>
          </a:xfrm>
          <a:prstGeom prst="rect">
            <a:avLst/>
          </a:prstGeom>
          <a:noFill/>
        </p:spPr>
        <p:txBody>
          <a:bodyPr wrap="square" rtlCol="0">
            <a:spAutoFit/>
          </a:bodyPr>
          <a:lstStyle/>
          <a:p>
            <a:pPr algn="just"/>
            <a:r>
              <a:rPr lang="en-US" sz="2000" dirty="0" smtClean="0">
                <a:latin typeface="Arial" panose="020B0604020202020204" pitchFamily="34" charset="0"/>
                <a:cs typeface="Arial" panose="020B0604020202020204" pitchFamily="34" charset="0"/>
              </a:rPr>
              <a:t>	</a:t>
            </a:r>
            <a:r>
              <a:rPr lang="en-US" sz="2400" dirty="0" smtClean="0">
                <a:cs typeface="Arial" panose="020B0604020202020204" pitchFamily="34" charset="0"/>
              </a:rPr>
              <a:t>Universal Machine Troubleshooter© </a:t>
            </a:r>
            <a:r>
              <a:rPr lang="en-US" sz="2000" dirty="0" smtClean="0">
                <a:latin typeface="Arial" panose="020B0604020202020204" pitchFamily="34" charset="0"/>
                <a:cs typeface="Arial" panose="020B0604020202020204" pitchFamily="34" charset="0"/>
              </a:rPr>
              <a:t>is an Artificial Intelligence computer based system for automatic diagnosis of the root cause of downed or malfunctioning equipment. By using this program on an automated PLC control, the traditional method of troubleshooting by an experienced technician is replaced with an automated method that dramatically reduces diagnostic time to minutes on failed machines. Scans for automatic diagnosis in any PLC with Modbus TCP/IP protocol or OPC Server UA, enabling its universal diagnosis implementation.</a:t>
            </a:r>
            <a:endParaRPr lang="es-MX" sz="2000" dirty="0">
              <a:latin typeface="Arial" panose="020B0604020202020204" pitchFamily="34" charset="0"/>
              <a:cs typeface="Arial" panose="020B0604020202020204" pitchFamily="34" charset="0"/>
            </a:endParaRPr>
          </a:p>
        </p:txBody>
      </p:sp>
      <p:pic>
        <p:nvPicPr>
          <p:cNvPr id="7" name="Imagen 6"/>
          <p:cNvPicPr>
            <a:picLocks noChangeAspect="1"/>
          </p:cNvPicPr>
          <p:nvPr/>
        </p:nvPicPr>
        <p:blipFill>
          <a:blip r:embed="rId4"/>
          <a:stretch>
            <a:fillRect/>
          </a:stretch>
        </p:blipFill>
        <p:spPr>
          <a:xfrm>
            <a:off x="531938" y="4232605"/>
            <a:ext cx="9296400" cy="2486025"/>
          </a:xfrm>
          <a:prstGeom prst="rect">
            <a:avLst/>
          </a:prstGeom>
        </p:spPr>
      </p:pic>
      <p:sp>
        <p:nvSpPr>
          <p:cNvPr id="8" name="Rectángulo 7"/>
          <p:cNvSpPr/>
          <p:nvPr/>
        </p:nvSpPr>
        <p:spPr>
          <a:xfrm>
            <a:off x="2731542" y="356691"/>
            <a:ext cx="9055236" cy="769441"/>
          </a:xfrm>
          <a:prstGeom prst="rect">
            <a:avLst/>
          </a:prstGeom>
          <a:noFill/>
          <a:ln>
            <a:noFill/>
          </a:ln>
        </p:spPr>
        <p:txBody>
          <a:bodyPr wrap="none" lIns="91440" tIns="45720" rIns="91440" bIns="45720">
            <a:spAutoFit/>
          </a:bodyPr>
          <a:lstStyle/>
          <a:p>
            <a:pPr algn="ctr"/>
            <a:r>
              <a:rPr lang="en-US" sz="4400" b="0" cap="none" spc="0" dirty="0" smtClean="0">
                <a:ln w="0"/>
                <a:solidFill>
                  <a:srgbClr val="FF0000"/>
                </a:solidFill>
                <a:effectLst>
                  <a:outerShdw blurRad="38100" dist="25400" dir="5400000" algn="ctr" rotWithShape="0">
                    <a:srgbClr val="6E747A">
                      <a:alpha val="43000"/>
                    </a:srgbClr>
                  </a:outerShdw>
                </a:effectLst>
              </a:rPr>
              <a:t>Recover downed machines in minutes!</a:t>
            </a:r>
            <a:endParaRPr lang="es-ES" sz="4400" b="0" cap="none" spc="0" dirty="0">
              <a:ln w="0"/>
              <a:solidFill>
                <a:srgbClr val="FF0000"/>
              </a:solidFill>
              <a:effectLst>
                <a:outerShdw blurRad="38100" dist="25400" dir="5400000" algn="ctr" rotWithShape="0">
                  <a:srgbClr val="6E747A">
                    <a:alpha val="43000"/>
                  </a:srgbClr>
                </a:outerShdw>
              </a:effectLst>
            </a:endParaRPr>
          </a:p>
        </p:txBody>
      </p:sp>
      <p:sp>
        <p:nvSpPr>
          <p:cNvPr id="11" name="Lágrima 10"/>
          <p:cNvSpPr/>
          <p:nvPr/>
        </p:nvSpPr>
        <p:spPr>
          <a:xfrm>
            <a:off x="175279" y="3914092"/>
            <a:ext cx="5357610" cy="536230"/>
          </a:xfrm>
          <a:prstGeom prst="teardrop">
            <a:avLst>
              <a:gd name="adj" fmla="val 55208"/>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Traditional troubleshooting method</a:t>
            </a:r>
            <a:endParaRPr lang="es-MX" dirty="0">
              <a:solidFill>
                <a:schemeClr val="tx1"/>
              </a:solidFill>
            </a:endParaRPr>
          </a:p>
        </p:txBody>
      </p:sp>
      <p:sp>
        <p:nvSpPr>
          <p:cNvPr id="12" name="Lágrima 11"/>
          <p:cNvSpPr/>
          <p:nvPr/>
        </p:nvSpPr>
        <p:spPr>
          <a:xfrm>
            <a:off x="5843054" y="3753042"/>
            <a:ext cx="5125791" cy="897896"/>
          </a:xfrm>
          <a:prstGeom prst="teardrop">
            <a:avLst>
              <a:gd name="adj" fmla="val 5520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Automatic Troubleshooting by </a:t>
            </a:r>
            <a:r>
              <a:rPr lang="en-US" sz="2000" b="1" u="sng" dirty="0" smtClean="0">
                <a:solidFill>
                  <a:schemeClr val="tx1"/>
                </a:solidFill>
              </a:rPr>
              <a:t>uMT</a:t>
            </a:r>
            <a:endParaRPr lang="en-US" sz="2000" u="sng" dirty="0" smtClean="0">
              <a:solidFill>
                <a:schemeClr val="tx1"/>
              </a:solidFill>
            </a:endParaRPr>
          </a:p>
          <a:p>
            <a:pPr algn="ctr"/>
            <a:r>
              <a:rPr lang="en-US" dirty="0" smtClean="0">
                <a:solidFill>
                  <a:schemeClr val="tx1"/>
                </a:solidFill>
              </a:rPr>
              <a:t> </a:t>
            </a:r>
            <a:r>
              <a:rPr lang="en-US" dirty="0">
                <a:solidFill>
                  <a:schemeClr val="tx1"/>
                </a:solidFill>
                <a:latin typeface="Impact" panose="020B0806030902050204" pitchFamily="34" charset="0"/>
              </a:rPr>
              <a:t>Save Time and money!</a:t>
            </a:r>
            <a:endParaRPr lang="es-MX" dirty="0">
              <a:solidFill>
                <a:schemeClr val="tx1"/>
              </a:solidFill>
              <a:latin typeface="Impact" panose="020B0806030902050204" pitchFamily="34" charset="0"/>
            </a:endParaRPr>
          </a:p>
        </p:txBody>
      </p:sp>
      <p:grpSp>
        <p:nvGrpSpPr>
          <p:cNvPr id="13" name="Grupo 12"/>
          <p:cNvGrpSpPr/>
          <p:nvPr/>
        </p:nvGrpSpPr>
        <p:grpSpPr>
          <a:xfrm rot="403367">
            <a:off x="6117197" y="5103810"/>
            <a:ext cx="1122233" cy="958588"/>
            <a:chOff x="0" y="0"/>
            <a:chExt cx="912041" cy="688307"/>
          </a:xfrm>
        </p:grpSpPr>
        <p:pic>
          <p:nvPicPr>
            <p:cNvPr id="14" name="Imagen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2041" cy="688307"/>
            </a:xfrm>
            <a:prstGeom prst="rect">
              <a:avLst/>
            </a:prstGeom>
            <a:noFill/>
            <a:extLst>
              <a:ext uri="{909E8E84-426E-40DD-AFC4-6F175D3DCCD1}">
                <a14:hiddenFill xmlns:a14="http://schemas.microsoft.com/office/drawing/2010/main">
                  <a:solidFill>
                    <a:srgbClr val="FFFFFF"/>
                  </a:solidFill>
                </a14:hiddenFill>
              </a:ext>
            </a:extLst>
          </p:spPr>
        </p:pic>
        <p:pic>
          <p:nvPicPr>
            <p:cNvPr id="15" name="Imagen 1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0324" y="80202"/>
              <a:ext cx="629349" cy="373393"/>
            </a:xfrm>
            <a:prstGeom prst="rect">
              <a:avLst/>
            </a:prstGeom>
            <a:noFill/>
            <a:extLst>
              <a:ext uri="{909E8E84-426E-40DD-AFC4-6F175D3DCCD1}">
                <a14:hiddenFill xmlns:a14="http://schemas.microsoft.com/office/drawing/2010/main">
                  <a:solidFill>
                    <a:srgbClr val="FFFFFF"/>
                  </a:solidFill>
                </a14:hiddenFill>
              </a:ext>
            </a:extLst>
          </p:spPr>
        </p:pic>
      </p:grpSp>
      <p:pic>
        <p:nvPicPr>
          <p:cNvPr id="23" name="Imagen 22"/>
          <p:cNvPicPr>
            <a:picLocks noChangeAspect="1"/>
          </p:cNvPicPr>
          <p:nvPr/>
        </p:nvPicPr>
        <p:blipFill>
          <a:blip r:embed="rId7"/>
          <a:stretch>
            <a:fillRect/>
          </a:stretch>
        </p:blipFill>
        <p:spPr>
          <a:xfrm rot="16369906">
            <a:off x="1652716" y="4795752"/>
            <a:ext cx="323352" cy="417188"/>
          </a:xfrm>
          <a:prstGeom prst="rect">
            <a:avLst/>
          </a:prstGeom>
        </p:spPr>
      </p:pic>
      <p:sp>
        <p:nvSpPr>
          <p:cNvPr id="26" name="CuadroTexto 25"/>
          <p:cNvSpPr txBox="1"/>
          <p:nvPr/>
        </p:nvSpPr>
        <p:spPr>
          <a:xfrm>
            <a:off x="8631727" y="6349298"/>
            <a:ext cx="3007683" cy="369332"/>
          </a:xfrm>
          <a:prstGeom prst="rect">
            <a:avLst/>
          </a:prstGeom>
          <a:noFill/>
        </p:spPr>
        <p:txBody>
          <a:bodyPr wrap="none" rtlCol="0">
            <a:spAutoFit/>
          </a:bodyPr>
          <a:lstStyle/>
          <a:p>
            <a:r>
              <a:rPr lang="en-US" dirty="0" smtClean="0">
                <a:solidFill>
                  <a:schemeClr val="tx1">
                    <a:lumMod val="75000"/>
                    <a:lumOff val="25000"/>
                  </a:schemeClr>
                </a:solidFill>
              </a:rPr>
              <a:t>Contact at</a:t>
            </a:r>
            <a:r>
              <a:rPr lang="en-US" dirty="0" smtClean="0"/>
              <a:t> </a:t>
            </a:r>
            <a:r>
              <a:rPr lang="en-US" dirty="0" smtClean="0">
                <a:solidFill>
                  <a:srgbClr val="FF0000"/>
                </a:solidFill>
                <a:hlinkClick r:id="rId8"/>
              </a:rPr>
              <a:t>sales@u-MT.com</a:t>
            </a:r>
            <a:endParaRPr lang="es-MX" dirty="0">
              <a:solidFill>
                <a:srgbClr val="FF0000"/>
              </a:solidFill>
            </a:endParaRPr>
          </a:p>
        </p:txBody>
      </p:sp>
    </p:spTree>
    <p:extLst>
      <p:ext uri="{BB962C8B-B14F-4D97-AF65-F5344CB8AC3E}">
        <p14:creationId xmlns:p14="http://schemas.microsoft.com/office/powerpoint/2010/main" val="3079998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Personalizado 5">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002060"/>
      </a:hlink>
      <a:folHlink>
        <a:srgbClr val="002D89"/>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214</TotalTime>
  <Words>33</Words>
  <Application>Microsoft Office PowerPoint</Application>
  <PresentationFormat>Panorámica</PresentationFormat>
  <Paragraphs>7</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Impact</vt:lpstr>
      <vt:lpstr>Trebuchet MS</vt:lpstr>
      <vt:lpstr>Wingdings 3</vt:lpstr>
      <vt:lpstr>Faceta</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Antonio Ruiz</dc:creator>
  <cp:lastModifiedBy>Antonio Ruiz</cp:lastModifiedBy>
  <cp:revision>33</cp:revision>
  <dcterms:created xsi:type="dcterms:W3CDTF">2023-12-02T20:45:12Z</dcterms:created>
  <dcterms:modified xsi:type="dcterms:W3CDTF">2023-12-03T00:19:23Z</dcterms:modified>
</cp:coreProperties>
</file>